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6970A6-11CC-49A2-9545-0893D97EF7EE}" v="15" dt="2025-03-31T18:03:03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660"/>
  </p:normalViewPr>
  <p:slideViewPr>
    <p:cSldViewPr snapToGrid="0">
      <p:cViewPr>
        <p:scale>
          <a:sx n="60" d="100"/>
          <a:sy n="60" d="100"/>
        </p:scale>
        <p:origin x="105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L Durães" userId="6625c193e6d577f1" providerId="LiveId" clId="{8D6970A6-11CC-49A2-9545-0893D97EF7EE}"/>
    <pc:docChg chg="undo custSel modSld">
      <pc:chgData name="RL Durães" userId="6625c193e6d577f1" providerId="LiveId" clId="{8D6970A6-11CC-49A2-9545-0893D97EF7EE}" dt="2025-03-31T18:34:00.215" v="684"/>
      <pc:docMkLst>
        <pc:docMk/>
      </pc:docMkLst>
      <pc:sldChg chg="addSp delSp modSp mod">
        <pc:chgData name="RL Durães" userId="6625c193e6d577f1" providerId="LiveId" clId="{8D6970A6-11CC-49A2-9545-0893D97EF7EE}" dt="2025-03-31T18:34:00.215" v="684"/>
        <pc:sldMkLst>
          <pc:docMk/>
          <pc:sldMk cId="1573952741" sldId="256"/>
        </pc:sldMkLst>
        <pc:spChg chg="del mod">
          <ac:chgData name="RL Durães" userId="6625c193e6d577f1" providerId="LiveId" clId="{8D6970A6-11CC-49A2-9545-0893D97EF7EE}" dt="2025-03-31T18:00:46.744" v="136" actId="21"/>
          <ac:spMkLst>
            <pc:docMk/>
            <pc:sldMk cId="1573952741" sldId="256"/>
            <ac:spMk id="7" creationId="{3DACDA51-BA90-0672-7438-9865EADC0208}"/>
          </ac:spMkLst>
        </pc:spChg>
        <pc:spChg chg="del">
          <ac:chgData name="RL Durães" userId="6625c193e6d577f1" providerId="LiveId" clId="{8D6970A6-11CC-49A2-9545-0893D97EF7EE}" dt="2025-03-31T18:00:33.904" v="133" actId="21"/>
          <ac:spMkLst>
            <pc:docMk/>
            <pc:sldMk cId="1573952741" sldId="256"/>
            <ac:spMk id="10" creationId="{4629DAB3-D302-A4D5-2E9C-B54525A5EECF}"/>
          </ac:spMkLst>
        </pc:spChg>
        <pc:spChg chg="del mod">
          <ac:chgData name="RL Durães" userId="6625c193e6d577f1" providerId="LiveId" clId="{8D6970A6-11CC-49A2-9545-0893D97EF7EE}" dt="2025-03-31T18:00:52.553" v="138" actId="21"/>
          <ac:spMkLst>
            <pc:docMk/>
            <pc:sldMk cId="1573952741" sldId="256"/>
            <ac:spMk id="11" creationId="{BDAADEA1-ABBB-9BBA-A99C-532BDD0A2928}"/>
          </ac:spMkLst>
        </pc:spChg>
        <pc:spChg chg="del">
          <ac:chgData name="RL Durães" userId="6625c193e6d577f1" providerId="LiveId" clId="{8D6970A6-11CC-49A2-9545-0893D97EF7EE}" dt="2025-03-31T18:00:59.113" v="140" actId="21"/>
          <ac:spMkLst>
            <pc:docMk/>
            <pc:sldMk cId="1573952741" sldId="256"/>
            <ac:spMk id="12" creationId="{78E98552-092A-FA56-C9F4-38212F7FC008}"/>
          </ac:spMkLst>
        </pc:spChg>
        <pc:spChg chg="del">
          <ac:chgData name="RL Durães" userId="6625c193e6d577f1" providerId="LiveId" clId="{8D6970A6-11CC-49A2-9545-0893D97EF7EE}" dt="2025-03-31T18:01:40.740" v="150" actId="21"/>
          <ac:spMkLst>
            <pc:docMk/>
            <pc:sldMk cId="1573952741" sldId="256"/>
            <ac:spMk id="21" creationId="{2E04E68F-6829-D156-93C2-E94E669DD6D1}"/>
          </ac:spMkLst>
        </pc:spChg>
        <pc:spChg chg="del">
          <ac:chgData name="RL Durães" userId="6625c193e6d577f1" providerId="LiveId" clId="{8D6970A6-11CC-49A2-9545-0893D97EF7EE}" dt="2025-03-31T18:01:44.804" v="152" actId="21"/>
          <ac:spMkLst>
            <pc:docMk/>
            <pc:sldMk cId="1573952741" sldId="256"/>
            <ac:spMk id="22" creationId="{9184FD76-CFCC-58B0-2748-EAE33FEB32DF}"/>
          </ac:spMkLst>
        </pc:spChg>
        <pc:spChg chg="add del">
          <ac:chgData name="RL Durães" userId="6625c193e6d577f1" providerId="LiveId" clId="{8D6970A6-11CC-49A2-9545-0893D97EF7EE}" dt="2025-03-31T18:01:30.027" v="146" actId="21"/>
          <ac:spMkLst>
            <pc:docMk/>
            <pc:sldMk cId="1573952741" sldId="256"/>
            <ac:spMk id="23" creationId="{0CCB93B2-87A3-75D8-C459-4DC1E619A02C}"/>
          </ac:spMkLst>
        </pc:spChg>
        <pc:spChg chg="del">
          <ac:chgData name="RL Durães" userId="6625c193e6d577f1" providerId="LiveId" clId="{8D6970A6-11CC-49A2-9545-0893D97EF7EE}" dt="2025-03-31T18:01:49.487" v="154" actId="21"/>
          <ac:spMkLst>
            <pc:docMk/>
            <pc:sldMk cId="1573952741" sldId="256"/>
            <ac:spMk id="24" creationId="{CAB6D38F-7C8F-4617-57B9-BF3A3B84B992}"/>
          </ac:spMkLst>
        </pc:spChg>
        <pc:spChg chg="del">
          <ac:chgData name="RL Durães" userId="6625c193e6d577f1" providerId="LiveId" clId="{8D6970A6-11CC-49A2-9545-0893D97EF7EE}" dt="2025-03-31T18:01:35.846" v="148" actId="21"/>
          <ac:spMkLst>
            <pc:docMk/>
            <pc:sldMk cId="1573952741" sldId="256"/>
            <ac:spMk id="25" creationId="{B83E19F6-F251-E247-7A1A-FB70839DA99D}"/>
          </ac:spMkLst>
        </pc:spChg>
        <pc:spChg chg="del">
          <ac:chgData name="RL Durães" userId="6625c193e6d577f1" providerId="LiveId" clId="{8D6970A6-11CC-49A2-9545-0893D97EF7EE}" dt="2025-03-31T18:01:52.979" v="156" actId="21"/>
          <ac:spMkLst>
            <pc:docMk/>
            <pc:sldMk cId="1573952741" sldId="256"/>
            <ac:spMk id="26" creationId="{8122F490-6357-22AF-2C62-3079592E1CD8}"/>
          </ac:spMkLst>
        </pc:spChg>
        <pc:spChg chg="del">
          <ac:chgData name="RL Durães" userId="6625c193e6d577f1" providerId="LiveId" clId="{8D6970A6-11CC-49A2-9545-0893D97EF7EE}" dt="2025-03-31T18:01:58.641" v="158" actId="21"/>
          <ac:spMkLst>
            <pc:docMk/>
            <pc:sldMk cId="1573952741" sldId="256"/>
            <ac:spMk id="27" creationId="{C99EE951-C956-BCDB-7243-0CF9F0AD3D7D}"/>
          </ac:spMkLst>
        </pc:spChg>
        <pc:spChg chg="del">
          <ac:chgData name="RL Durães" userId="6625c193e6d577f1" providerId="LiveId" clId="{8D6970A6-11CC-49A2-9545-0893D97EF7EE}" dt="2025-03-31T18:02:06.909" v="160" actId="21"/>
          <ac:spMkLst>
            <pc:docMk/>
            <pc:sldMk cId="1573952741" sldId="256"/>
            <ac:spMk id="28" creationId="{B76AC4F6-7E96-F055-7114-887D34C2516D}"/>
          </ac:spMkLst>
        </pc:spChg>
        <pc:spChg chg="add mod">
          <ac:chgData name="RL Durães" userId="6625c193e6d577f1" providerId="LiveId" clId="{8D6970A6-11CC-49A2-9545-0893D97EF7EE}" dt="2025-03-31T18:23:03.562" v="315" actId="29295"/>
          <ac:spMkLst>
            <pc:docMk/>
            <pc:sldMk cId="1573952741" sldId="256"/>
            <ac:spMk id="29" creationId="{DAAF6E70-1E6D-5653-2201-375CA565F502}"/>
          </ac:spMkLst>
        </pc:spChg>
        <pc:spChg chg="add del mod">
          <ac:chgData name="RL Durães" userId="6625c193e6d577f1" providerId="LiveId" clId="{8D6970A6-11CC-49A2-9545-0893D97EF7EE}" dt="2025-03-31T18:00:42.307" v="135" actId="478"/>
          <ac:spMkLst>
            <pc:docMk/>
            <pc:sldMk cId="1573952741" sldId="256"/>
            <ac:spMk id="31" creationId="{51DF8D9A-009B-1C86-A2F3-F2FA0DB9E56F}"/>
          </ac:spMkLst>
        </pc:spChg>
        <pc:spChg chg="add mod">
          <ac:chgData name="RL Durães" userId="6625c193e6d577f1" providerId="LiveId" clId="{8D6970A6-11CC-49A2-9545-0893D97EF7EE}" dt="2025-03-31T18:32:03.652" v="652" actId="20577"/>
          <ac:spMkLst>
            <pc:docMk/>
            <pc:sldMk cId="1573952741" sldId="256"/>
            <ac:spMk id="32" creationId="{4629DAB3-D302-A4D5-2E9C-B54525A5EECF}"/>
          </ac:spMkLst>
        </pc:spChg>
        <pc:spChg chg="add mod">
          <ac:chgData name="RL Durães" userId="6625c193e6d577f1" providerId="LiveId" clId="{8D6970A6-11CC-49A2-9545-0893D97EF7EE}" dt="2025-03-31T18:04:32.019" v="190" actId="255"/>
          <ac:spMkLst>
            <pc:docMk/>
            <pc:sldMk cId="1573952741" sldId="256"/>
            <ac:spMk id="33" creationId="{3DACDA51-BA90-0672-7438-9865EADC0208}"/>
          </ac:spMkLst>
        </pc:spChg>
        <pc:spChg chg="add del mod">
          <ac:chgData name="RL Durães" userId="6625c193e6d577f1" providerId="LiveId" clId="{8D6970A6-11CC-49A2-9545-0893D97EF7EE}" dt="2025-03-31T18:01:07.138" v="142" actId="478"/>
          <ac:spMkLst>
            <pc:docMk/>
            <pc:sldMk cId="1573952741" sldId="256"/>
            <ac:spMk id="35" creationId="{ACBEA1B6-E5B0-53FE-FF60-AC000C9B06C8}"/>
          </ac:spMkLst>
        </pc:spChg>
        <pc:spChg chg="add mod">
          <ac:chgData name="RL Durães" userId="6625c193e6d577f1" providerId="LiveId" clId="{8D6970A6-11CC-49A2-9545-0893D97EF7EE}" dt="2025-03-31T18:20:36.115" v="313" actId="20577"/>
          <ac:spMkLst>
            <pc:docMk/>
            <pc:sldMk cId="1573952741" sldId="256"/>
            <ac:spMk id="36" creationId="{BDAADEA1-ABBB-9BBA-A99C-532BDD0A2928}"/>
          </ac:spMkLst>
        </pc:spChg>
        <pc:spChg chg="add del mod">
          <ac:chgData name="RL Durães" userId="6625c193e6d577f1" providerId="LiveId" clId="{8D6970A6-11CC-49A2-9545-0893D97EF7EE}" dt="2025-03-31T18:01:15.335" v="143" actId="478"/>
          <ac:spMkLst>
            <pc:docMk/>
            <pc:sldMk cId="1573952741" sldId="256"/>
            <ac:spMk id="38" creationId="{89FFBC10-C509-358D-CDBB-DFC15EE710AD}"/>
          </ac:spMkLst>
        </pc:spChg>
        <pc:spChg chg="add mod">
          <ac:chgData name="RL Durães" userId="6625c193e6d577f1" providerId="LiveId" clId="{8D6970A6-11CC-49A2-9545-0893D97EF7EE}" dt="2025-03-31T18:33:39.625" v="681" actId="20577"/>
          <ac:spMkLst>
            <pc:docMk/>
            <pc:sldMk cId="1573952741" sldId="256"/>
            <ac:spMk id="39" creationId="{78E98552-092A-FA56-C9F4-38212F7FC008}"/>
          </ac:spMkLst>
        </pc:spChg>
        <pc:spChg chg="add mod">
          <ac:chgData name="RL Durães" userId="6625c193e6d577f1" providerId="LiveId" clId="{8D6970A6-11CC-49A2-9545-0893D97EF7EE}" dt="2025-03-31T18:01:31.160" v="147"/>
          <ac:spMkLst>
            <pc:docMk/>
            <pc:sldMk cId="1573952741" sldId="256"/>
            <ac:spMk id="40" creationId="{0CCB93B2-87A3-75D8-C459-4DC1E619A02C}"/>
          </ac:spMkLst>
        </pc:spChg>
        <pc:spChg chg="add mod">
          <ac:chgData name="RL Durães" userId="6625c193e6d577f1" providerId="LiveId" clId="{8D6970A6-11CC-49A2-9545-0893D97EF7EE}" dt="2025-03-31T18:33:56.610" v="683"/>
          <ac:spMkLst>
            <pc:docMk/>
            <pc:sldMk cId="1573952741" sldId="256"/>
            <ac:spMk id="41" creationId="{B83E19F6-F251-E247-7A1A-FB70839DA99D}"/>
          </ac:spMkLst>
        </pc:spChg>
        <pc:spChg chg="add mod">
          <ac:chgData name="RL Durães" userId="6625c193e6d577f1" providerId="LiveId" clId="{8D6970A6-11CC-49A2-9545-0893D97EF7EE}" dt="2025-03-31T18:28:53.361" v="615" actId="1035"/>
          <ac:spMkLst>
            <pc:docMk/>
            <pc:sldMk cId="1573952741" sldId="256"/>
            <ac:spMk id="42" creationId="{2E04E68F-6829-D156-93C2-E94E669DD6D1}"/>
          </ac:spMkLst>
        </pc:spChg>
        <pc:spChg chg="add del mod">
          <ac:chgData name="RL Durães" userId="6625c193e6d577f1" providerId="LiveId" clId="{8D6970A6-11CC-49A2-9545-0893D97EF7EE}" dt="2025-03-31T18:02:50.529" v="177" actId="21"/>
          <ac:spMkLst>
            <pc:docMk/>
            <pc:sldMk cId="1573952741" sldId="256"/>
            <ac:spMk id="43" creationId="{9184FD76-CFCC-58B0-2748-EAE33FEB32DF}"/>
          </ac:spMkLst>
        </pc:spChg>
        <pc:spChg chg="add mod">
          <ac:chgData name="RL Durães" userId="6625c193e6d577f1" providerId="LiveId" clId="{8D6970A6-11CC-49A2-9545-0893D97EF7EE}" dt="2025-03-31T18:01:50.032" v="155"/>
          <ac:spMkLst>
            <pc:docMk/>
            <pc:sldMk cId="1573952741" sldId="256"/>
            <ac:spMk id="44" creationId="{CAB6D38F-7C8F-4617-57B9-BF3A3B84B992}"/>
          </ac:spMkLst>
        </pc:spChg>
        <pc:spChg chg="add mod">
          <ac:chgData name="RL Durães" userId="6625c193e6d577f1" providerId="LiveId" clId="{8D6970A6-11CC-49A2-9545-0893D97EF7EE}" dt="2025-03-31T18:34:00.215" v="684"/>
          <ac:spMkLst>
            <pc:docMk/>
            <pc:sldMk cId="1573952741" sldId="256"/>
            <ac:spMk id="45" creationId="{8122F490-6357-22AF-2C62-3079592E1CD8}"/>
          </ac:spMkLst>
        </pc:spChg>
        <pc:spChg chg="add mod">
          <ac:chgData name="RL Durães" userId="6625c193e6d577f1" providerId="LiveId" clId="{8D6970A6-11CC-49A2-9545-0893D97EF7EE}" dt="2025-03-31T18:25:07.302" v="319" actId="208"/>
          <ac:spMkLst>
            <pc:docMk/>
            <pc:sldMk cId="1573952741" sldId="256"/>
            <ac:spMk id="46" creationId="{C99EE951-C956-BCDB-7243-0CF9F0AD3D7D}"/>
          </ac:spMkLst>
        </pc:spChg>
        <pc:spChg chg="add mod">
          <ac:chgData name="RL Durães" userId="6625c193e6d577f1" providerId="LiveId" clId="{8D6970A6-11CC-49A2-9545-0893D97EF7EE}" dt="2025-03-31T18:27:06.699" v="326" actId="14100"/>
          <ac:spMkLst>
            <pc:docMk/>
            <pc:sldMk cId="1573952741" sldId="256"/>
            <ac:spMk id="47" creationId="{B76AC4F6-7E96-F055-7114-887D34C2516D}"/>
          </ac:spMkLst>
        </pc:spChg>
        <pc:spChg chg="add del mod">
          <ac:chgData name="RL Durães" userId="6625c193e6d577f1" providerId="LiveId" clId="{8D6970A6-11CC-49A2-9545-0893D97EF7EE}" dt="2025-03-31T18:02:58.240" v="179" actId="478"/>
          <ac:spMkLst>
            <pc:docMk/>
            <pc:sldMk cId="1573952741" sldId="256"/>
            <ac:spMk id="48" creationId="{9184FD76-CFCC-58B0-2748-EAE33FEB32DF}"/>
          </ac:spMkLst>
        </pc:spChg>
        <pc:spChg chg="add mod">
          <ac:chgData name="RL Durães" userId="6625c193e6d577f1" providerId="LiveId" clId="{8D6970A6-11CC-49A2-9545-0893D97EF7EE}" dt="2025-03-31T18:33:52.263" v="682"/>
          <ac:spMkLst>
            <pc:docMk/>
            <pc:sldMk cId="1573952741" sldId="256"/>
            <ac:spMk id="49" creationId="{B01145BF-E1AC-57F2-3F03-C59D8DDA521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AAEB8-D78E-1AA8-DA2D-DBD514F13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E8197D-4F21-4498-46AE-4098D22AE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65211-E10B-6969-819E-11F0A869D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DD0ED-AB3F-3218-ABCE-57BB17AB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91EF2-535A-0DD4-4E2E-1A2EEE87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04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0C3B0-FCF6-FF12-C5A5-BBADAC218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E8300A-17B3-6906-6327-0E5865A6D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EB464-8EE7-AFFD-2C6E-C9E42B93A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5F8F-6E6F-2DF1-3A69-CE1F648F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1029F-D5B0-3780-504A-F8FEB5E5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63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B1154C-5EF9-70D0-27A0-8A6216D45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3E2B5-3434-3D3B-2B87-DA2D351AC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EA794-9DC6-058E-CBEA-9563FF9A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78B0B-13ED-6B8A-F692-4CC0DD33C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C5E6-D0A7-1A89-98F3-349AD159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36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DD92B-4B07-A1E7-882E-E23BA31D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D1CC2-AD1F-7CC8-A982-9BA3DD324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67356-7FD6-BF37-2EBD-02FDDAA7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90395-21B7-4C9F-6BDD-51597C89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3A752-92FE-A731-090A-3D538BAC6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95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6032-6B4B-0051-820D-13FBEB84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EB357-5526-BFBD-492F-36F8643C5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327C-ABCB-5563-2139-2D0343E7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08A47-640E-44FE-AE7C-7D0A8B0D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E61BA-9B61-7880-A8EA-9FA2015DA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05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1D7D-2899-F017-7DE9-8B59CC28E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BEE17-1BF8-81D0-DBB2-9BD0730AEA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C6D1F-EF24-7F81-A64F-7043F01B8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AC10D-3DDE-6218-D92F-9B04E7BF2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ACD76-40C6-64F7-052D-1B42BECC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19BB5-E007-CA84-581C-BF35F0FDE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00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2BAA4-0DB4-6516-4B52-5C714CAD5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E4D8A-1A17-5E0E-B667-FCC6BB93B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3CD20-3B55-94CF-B58A-EDE5A9A3C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F43144-DAB5-2E73-EA93-ECB92D098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D314D2-A4D5-84C3-7C9C-F4A5EF949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AD9D13-5AE6-300A-8B11-4FA75108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C6D67-B8F5-D2A9-7A8C-361A2FF6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6D2B21-6783-3F75-62B9-47FF3893E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78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CAE7B-4D1D-4406-EB82-7422D41A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9C44BE-AD64-A5E8-49BB-AB99959C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41829E-277D-5022-3EF1-BBA4C2E9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2E996E-0D96-09E9-F9A0-333F0CB62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33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B2506B-B642-1B66-D4D0-03ADAE9B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D970E4-C213-750E-4FED-9FFE4362A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B98E5-B04B-BB81-8AC7-1B598ED1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72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ABFA-1E1D-3C42-49FF-D26D7C19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F2E79-71EB-30A6-2B37-5E692A545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38834-BE6F-2729-B865-FC7C3CCEB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8EE29-6CD1-130A-1B73-ADA3404E6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E8117-9130-6CA7-1318-8B7B6EEA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40354-76B4-2DBC-205A-D6B23254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267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72B86-5A19-B287-7EA6-6A933E890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8E783-2BF7-A993-FFFC-EB876E084C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DA28D-3CF0-E544-FFC5-4EDCE96DC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C4C15-160D-1D29-2928-A81BEC903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0FA743-3109-4302-3402-24E963CD2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A7649-0CD1-96E4-698D-8DB564A82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05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5A036-C27F-E7DC-C001-B72A63670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C9513-F748-39DE-46C2-0560B6983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B2C25-6C2F-ACF8-927B-0C73E0EE5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A8C2AF-EB13-438F-8128-5085989891D1}" type="datetimeFigureOut">
              <a:rPr lang="pt-BR" smtClean="0"/>
              <a:t>31/03/2025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D7AC1-6C7C-B297-11F8-C7004522B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E2158-E040-CDE6-499D-892568F03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A2D0D4-692E-45B0-93E3-413B4BC59E5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35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D3928909-508E-4143-97BD-7DAFC970B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7049"/>
            <a:ext cx="12192000" cy="1131612"/>
          </a:xfrm>
          <a:prstGeom prst="rect">
            <a:avLst/>
          </a:prstGeom>
        </p:spPr>
      </p:pic>
      <p:sp>
        <p:nvSpPr>
          <p:cNvPr id="29" name="Text Box 11">
            <a:extLst>
              <a:ext uri="{FF2B5EF4-FFF2-40B4-BE49-F238E27FC236}">
                <a16:creationId xmlns:a16="http://schemas.microsoft.com/office/drawing/2014/main" id="{DAAF6E70-1E6D-5653-2201-375CA565F502}"/>
              </a:ext>
            </a:extLst>
          </p:cNvPr>
          <p:cNvSpPr txBox="1"/>
          <p:nvPr/>
        </p:nvSpPr>
        <p:spPr>
          <a:xfrm>
            <a:off x="-2" y="1102934"/>
            <a:ext cx="12191997" cy="5763510"/>
          </a:xfrm>
          <a:prstGeom prst="rect">
            <a:avLst/>
          </a:prstGeom>
          <a:blipFill dpi="0" rotWithShape="1">
            <a:blip r:embed="rId3">
              <a:alphaModFix amt="10000"/>
            </a:blip>
            <a:srcRect/>
            <a:tile tx="0" ty="0" sx="100000" sy="100000" flip="none" algn="tl"/>
          </a:blip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pt-PT" sz="1600" kern="120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0F1E4"/>
                </a:solidFill>
                <a:effectLst/>
                <a:latin typeface="SpeakPro"/>
                <a:ea typeface="SpeakPro"/>
                <a:cs typeface="Times New Roman" panose="02020603050405020304" pitchFamily="18" charset="0"/>
              </a:rPr>
              <a:t> </a:t>
            </a:r>
            <a:endParaRPr lang="pt-BR" sz="1600" kern="1200">
              <a:solidFill>
                <a:srgbClr val="000000"/>
              </a:solidFill>
              <a:effectLst/>
              <a:latin typeface="SpeakPro"/>
              <a:ea typeface="SpeakPro"/>
              <a:cs typeface="Times New Roman" panose="02020603050405020304" pitchFamily="18" charset="0"/>
            </a:endParaRPr>
          </a:p>
        </p:txBody>
      </p:sp>
      <p:sp>
        <p:nvSpPr>
          <p:cNvPr id="32" name="Title 9">
            <a:extLst>
              <a:ext uri="{FF2B5EF4-FFF2-40B4-BE49-F238E27FC236}">
                <a16:creationId xmlns:a16="http://schemas.microsoft.com/office/drawing/2014/main" id="{4629DAB3-D302-A4D5-2E9C-B54525A5EECF}"/>
              </a:ext>
            </a:extLst>
          </p:cNvPr>
          <p:cNvSpPr txBox="1">
            <a:spLocks/>
          </p:cNvSpPr>
          <p:nvPr/>
        </p:nvSpPr>
        <p:spPr>
          <a:xfrm>
            <a:off x="233680" y="1102934"/>
            <a:ext cx="11724640" cy="69318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 CENTRALIZADO, COM LETRAS MAIÚSCULAS EM NEGRITO</a:t>
            </a:r>
            <a:r>
              <a:rPr lang="pt-BR"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FONTE ARIAL, TAMANHO 18</a:t>
            </a:r>
            <a:endParaRPr lang="pt-BR" sz="1800" b="1" dirty="0">
              <a:solidFill>
                <a:schemeClr val="bg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DACDA51-BA90-0672-7438-9865EADC0208}"/>
              </a:ext>
            </a:extLst>
          </p:cNvPr>
          <p:cNvSpPr txBox="1"/>
          <p:nvPr/>
        </p:nvSpPr>
        <p:spPr>
          <a:xfrm>
            <a:off x="236685" y="1796120"/>
            <a:ext cx="11724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Autor Negrito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1,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Autor Negrito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2,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Autor Negrito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Autor Negrito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/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1. Nome da universidade; 2. Nome da universidade; 3. Nome da universidade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BDAADEA1-ABBB-9BBA-A99C-532BDD0A2928}"/>
              </a:ext>
            </a:extLst>
          </p:cNvPr>
          <p:cNvSpPr txBox="1">
            <a:spLocks/>
          </p:cNvSpPr>
          <p:nvPr/>
        </p:nvSpPr>
        <p:spPr>
          <a:xfrm>
            <a:off x="233680" y="2366294"/>
            <a:ext cx="5718885" cy="320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 E OBJETIVO</a:t>
            </a:r>
          </a:p>
        </p:txBody>
      </p:sp>
      <p:sp>
        <p:nvSpPr>
          <p:cNvPr id="39" name="Content Placeholder 11">
            <a:extLst>
              <a:ext uri="{FF2B5EF4-FFF2-40B4-BE49-F238E27FC236}">
                <a16:creationId xmlns:a16="http://schemas.microsoft.com/office/drawing/2014/main" id="{78E98552-092A-FA56-C9F4-38212F7FC008}"/>
              </a:ext>
            </a:extLst>
          </p:cNvPr>
          <p:cNvSpPr txBox="1">
            <a:spLocks/>
          </p:cNvSpPr>
          <p:nvPr/>
        </p:nvSpPr>
        <p:spPr>
          <a:xfrm>
            <a:off x="233679" y="2696658"/>
            <a:ext cx="5718885" cy="1411266"/>
          </a:xfrm>
          <a:prstGeom prst="rect">
            <a:avLst/>
          </a:prstGeom>
          <a:ln w="1905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Texto corrido, fonte Arial, tamanho 14, justificado.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0CCB93B2-87A3-75D8-C459-4DC1E619A02C}"/>
              </a:ext>
            </a:extLst>
          </p:cNvPr>
          <p:cNvSpPr txBox="1">
            <a:spLocks/>
          </p:cNvSpPr>
          <p:nvPr/>
        </p:nvSpPr>
        <p:spPr>
          <a:xfrm>
            <a:off x="233679" y="4111495"/>
            <a:ext cx="5718885" cy="320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</a:t>
            </a:r>
          </a:p>
        </p:txBody>
      </p:sp>
      <p:sp>
        <p:nvSpPr>
          <p:cNvPr id="41" name="Content Placeholder 11">
            <a:extLst>
              <a:ext uri="{FF2B5EF4-FFF2-40B4-BE49-F238E27FC236}">
                <a16:creationId xmlns:a16="http://schemas.microsoft.com/office/drawing/2014/main" id="{B83E19F6-F251-E247-7A1A-FB70839DA99D}"/>
              </a:ext>
            </a:extLst>
          </p:cNvPr>
          <p:cNvSpPr txBox="1">
            <a:spLocks/>
          </p:cNvSpPr>
          <p:nvPr/>
        </p:nvSpPr>
        <p:spPr>
          <a:xfrm>
            <a:off x="244311" y="4427138"/>
            <a:ext cx="5718885" cy="134336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Texto corrido, fonte Arial, tamanho 14, justificado.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2E04E68F-6829-D156-93C2-E94E669DD6D1}"/>
              </a:ext>
            </a:extLst>
          </p:cNvPr>
          <p:cNvSpPr txBox="1">
            <a:spLocks/>
          </p:cNvSpPr>
          <p:nvPr/>
        </p:nvSpPr>
        <p:spPr>
          <a:xfrm>
            <a:off x="6239437" y="2385501"/>
            <a:ext cx="5718885" cy="320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pt-BR" dirty="0"/>
              <a:t>RESULTADOS</a:t>
            </a:r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CAB6D38F-7C8F-4617-57B9-BF3A3B84B992}"/>
              </a:ext>
            </a:extLst>
          </p:cNvPr>
          <p:cNvSpPr txBox="1">
            <a:spLocks/>
          </p:cNvSpPr>
          <p:nvPr/>
        </p:nvSpPr>
        <p:spPr>
          <a:xfrm>
            <a:off x="6239437" y="4125046"/>
            <a:ext cx="5718885" cy="320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</a:p>
        </p:txBody>
      </p:sp>
      <p:sp>
        <p:nvSpPr>
          <p:cNvPr id="45" name="Content Placeholder 11">
            <a:extLst>
              <a:ext uri="{FF2B5EF4-FFF2-40B4-BE49-F238E27FC236}">
                <a16:creationId xmlns:a16="http://schemas.microsoft.com/office/drawing/2014/main" id="{8122F490-6357-22AF-2C62-3079592E1CD8}"/>
              </a:ext>
            </a:extLst>
          </p:cNvPr>
          <p:cNvSpPr txBox="1">
            <a:spLocks/>
          </p:cNvSpPr>
          <p:nvPr/>
        </p:nvSpPr>
        <p:spPr>
          <a:xfrm>
            <a:off x="6239437" y="4445087"/>
            <a:ext cx="5718885" cy="134336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1400">
                <a:latin typeface="Arial" panose="020B0604020202020204" pitchFamily="34" charset="0"/>
                <a:cs typeface="Arial" panose="020B0604020202020204" pitchFamily="34" charset="0"/>
              </a:rPr>
              <a:t>Texto corrido, fonte Arial, tamanho 14, justificado.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itle 9">
            <a:extLst>
              <a:ext uri="{FF2B5EF4-FFF2-40B4-BE49-F238E27FC236}">
                <a16:creationId xmlns:a16="http://schemas.microsoft.com/office/drawing/2014/main" id="{C99EE951-C956-BCDB-7243-0CF9F0AD3D7D}"/>
              </a:ext>
            </a:extLst>
          </p:cNvPr>
          <p:cNvSpPr txBox="1">
            <a:spLocks/>
          </p:cNvSpPr>
          <p:nvPr/>
        </p:nvSpPr>
        <p:spPr>
          <a:xfrm>
            <a:off x="233678" y="5777166"/>
            <a:ext cx="11724640" cy="36576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C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REFERÊNCIAS</a:t>
            </a:r>
          </a:p>
        </p:txBody>
      </p:sp>
      <p:sp>
        <p:nvSpPr>
          <p:cNvPr id="47" name="Content Placeholder 11">
            <a:extLst>
              <a:ext uri="{FF2B5EF4-FFF2-40B4-BE49-F238E27FC236}">
                <a16:creationId xmlns:a16="http://schemas.microsoft.com/office/drawing/2014/main" id="{B76AC4F6-7E96-F055-7114-887D34C2516D}"/>
              </a:ext>
            </a:extLst>
          </p:cNvPr>
          <p:cNvSpPr txBox="1">
            <a:spLocks/>
          </p:cNvSpPr>
          <p:nvPr/>
        </p:nvSpPr>
        <p:spPr>
          <a:xfrm>
            <a:off x="244311" y="6146497"/>
            <a:ext cx="11724639" cy="59436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Três ou quatro referências com fonte 10, formato APA ou ABNT;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Autor, A. A. (Ano). Título do artigo. </a:t>
            </a:r>
            <a:r>
              <a:rPr lang="pt-BR" sz="1000" i="1" dirty="0">
                <a:latin typeface="Arial" panose="020B0604020202020204" pitchFamily="34" charset="0"/>
                <a:cs typeface="Arial" panose="020B0604020202020204" pitchFamily="34" charset="0"/>
              </a:rPr>
              <a:t>Título do Periódico em Itálico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, volume(número), páginas.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Autor, A. A. (Ano</a:t>
            </a:r>
            <a:r>
              <a:rPr lang="pt-BR" sz="1000" i="1" dirty="0">
                <a:latin typeface="Arial" panose="020B0604020202020204" pitchFamily="34" charset="0"/>
                <a:cs typeface="Arial" panose="020B0604020202020204" pitchFamily="34" charset="0"/>
              </a:rPr>
              <a:t>). Título do livro: Subtítulo em itálico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. Editora.</a:t>
            </a:r>
          </a:p>
        </p:txBody>
      </p:sp>
      <p:sp>
        <p:nvSpPr>
          <p:cNvPr id="49" name="Content Placeholder 11">
            <a:extLst>
              <a:ext uri="{FF2B5EF4-FFF2-40B4-BE49-F238E27FC236}">
                <a16:creationId xmlns:a16="http://schemas.microsoft.com/office/drawing/2014/main" id="{B01145BF-E1AC-57F2-3F03-C59D8DDA521B}"/>
              </a:ext>
            </a:extLst>
          </p:cNvPr>
          <p:cNvSpPr txBox="1">
            <a:spLocks/>
          </p:cNvSpPr>
          <p:nvPr/>
        </p:nvSpPr>
        <p:spPr>
          <a:xfrm>
            <a:off x="6250069" y="2710258"/>
            <a:ext cx="5718885" cy="1411266"/>
          </a:xfrm>
          <a:prstGeom prst="rect">
            <a:avLst/>
          </a:prstGeom>
          <a:ln w="1905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Texto corrido, fonte Arial, tamanho 14, justificado.</a:t>
            </a:r>
          </a:p>
        </p:txBody>
      </p:sp>
    </p:spTree>
    <p:extLst>
      <p:ext uri="{BB962C8B-B14F-4D97-AF65-F5344CB8AC3E}">
        <p14:creationId xmlns:p14="http://schemas.microsoft.com/office/powerpoint/2010/main" val="157395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158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SpeakPro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RL Durães</dc:creator>
  <cp:lastModifiedBy>RL Durães</cp:lastModifiedBy>
  <cp:revision>1</cp:revision>
  <dcterms:created xsi:type="dcterms:W3CDTF">2025-03-31T16:09:30Z</dcterms:created>
  <dcterms:modified xsi:type="dcterms:W3CDTF">2025-03-31T18:34:00Z</dcterms:modified>
</cp:coreProperties>
</file>